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26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7216</TotalTime>
  <Words>839</Words>
  <Application>Microsoft Office PowerPoint</Application>
  <PresentationFormat>Widescreen</PresentationFormat>
  <Paragraphs>107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Move of a Plot – First Alternative</vt:lpstr>
      <vt:lpstr>6. Arrays and Plotting 6.4 Making a Move of a Plot – Second Alternative</vt:lpstr>
      <vt:lpstr>6. Arrays and Plotting 6.4 Making a Move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66</cp:revision>
  <dcterms:created xsi:type="dcterms:W3CDTF">2025-03-29T02:21:23Z</dcterms:created>
  <dcterms:modified xsi:type="dcterms:W3CDTF">2025-04-12T06:57:57Z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